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1" r:id="rId4"/>
    <p:sldId id="267" r:id="rId5"/>
    <p:sldId id="268" r:id="rId6"/>
    <p:sldId id="269" r:id="rId7"/>
    <p:sldId id="263" r:id="rId8"/>
    <p:sldId id="265" r:id="rId9"/>
    <p:sldId id="261" r:id="rId10"/>
    <p:sldId id="259" r:id="rId11"/>
    <p:sldId id="272" r:id="rId12"/>
    <p:sldId id="273" r:id="rId13"/>
    <p:sldId id="274" r:id="rId14"/>
    <p:sldId id="260" r:id="rId15"/>
    <p:sldId id="275" r:id="rId16"/>
    <p:sldId id="276" r:id="rId17"/>
    <p:sldId id="262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MS4 </a:t>
            </a:r>
            <a:r>
              <a:rPr lang="en-US" dirty="0" err="1" smtClean="0"/>
              <a:t>Stormwater</a:t>
            </a:r>
            <a:r>
              <a:rPr lang="en-US" dirty="0" smtClean="0"/>
              <a:t>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Lettice Brown</a:t>
            </a:r>
          </a:p>
          <a:p>
            <a:r>
              <a:rPr lang="en-US" dirty="0" smtClean="0"/>
              <a:t>Ms4 Coordinator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219" y="452683"/>
            <a:ext cx="2126604" cy="2381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3" y="3842155"/>
            <a:ext cx="4343075" cy="206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Illicit Discharge Examples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43" y="1760441"/>
            <a:ext cx="2421790" cy="430260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09" y="1760441"/>
            <a:ext cx="4507022" cy="377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3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Illicit Discharges Continued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14" y="1751435"/>
            <a:ext cx="3534032" cy="4818218"/>
          </a:xfrm>
        </p:spPr>
      </p:pic>
    </p:spTree>
    <p:extLst>
      <p:ext uri="{BB962C8B-B14F-4D97-AF65-F5344CB8AC3E}">
        <p14:creationId xmlns:p14="http://schemas.microsoft.com/office/powerpoint/2010/main" val="39294999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Illicit Discharges Continued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35" y="1581663"/>
            <a:ext cx="3888260" cy="52057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26" y="1581663"/>
            <a:ext cx="3870208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23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Illicit Discharges Continued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286" y="1706584"/>
            <a:ext cx="3772929" cy="4298799"/>
          </a:xfrm>
        </p:spPr>
      </p:pic>
    </p:spTree>
    <p:extLst>
      <p:ext uri="{BB962C8B-B14F-4D97-AF65-F5344CB8AC3E}">
        <p14:creationId xmlns:p14="http://schemas.microsoft.com/office/powerpoint/2010/main" val="44394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Illicit discharge examples continued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63" y="1696692"/>
            <a:ext cx="8311674" cy="4119222"/>
          </a:xfrm>
        </p:spPr>
      </p:pic>
    </p:spTree>
    <p:extLst>
      <p:ext uri="{BB962C8B-B14F-4D97-AF65-F5344CB8AC3E}">
        <p14:creationId xmlns:p14="http://schemas.microsoft.com/office/powerpoint/2010/main" val="3710888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MS4 Accomplishments – First 7 months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MS4 Coordinator position was created last year and I was hired on October 31</a:t>
            </a:r>
            <a:r>
              <a:rPr lang="en-US" baseline="30000" dirty="0" smtClean="0"/>
              <a:t>st</a:t>
            </a:r>
            <a:r>
              <a:rPr lang="en-US" dirty="0" smtClean="0"/>
              <a:t>  2016.</a:t>
            </a:r>
          </a:p>
          <a:p>
            <a:pPr lvl="1"/>
            <a:r>
              <a:rPr lang="en-US" dirty="0" smtClean="0"/>
              <a:t>Achievements since then include:</a:t>
            </a:r>
          </a:p>
          <a:p>
            <a:pPr lvl="2"/>
            <a:r>
              <a:rPr lang="en-US" dirty="0" smtClean="0"/>
              <a:t>Various education materials handed out to residents – door to door on foot</a:t>
            </a:r>
          </a:p>
          <a:p>
            <a:pPr lvl="2"/>
            <a:r>
              <a:rPr lang="en-US" dirty="0" smtClean="0"/>
              <a:t>Booth at the Go Green event in </a:t>
            </a:r>
            <a:r>
              <a:rPr lang="en-US" dirty="0" err="1" smtClean="0"/>
              <a:t>april</a:t>
            </a:r>
            <a:endParaRPr lang="en-US" dirty="0" smtClean="0"/>
          </a:p>
          <a:p>
            <a:pPr lvl="2"/>
            <a:r>
              <a:rPr lang="en-US" dirty="0" smtClean="0"/>
              <a:t>Booth with materials at the </a:t>
            </a:r>
            <a:r>
              <a:rPr lang="en-US" dirty="0" err="1" smtClean="0"/>
              <a:t>olde</a:t>
            </a:r>
            <a:r>
              <a:rPr lang="en-US" dirty="0" smtClean="0"/>
              <a:t> York street fair</a:t>
            </a:r>
          </a:p>
          <a:p>
            <a:pPr lvl="2"/>
            <a:r>
              <a:rPr lang="en-US" dirty="0" smtClean="0"/>
              <a:t>Coordinated with </a:t>
            </a:r>
            <a:r>
              <a:rPr lang="en-US" dirty="0" err="1" smtClean="0"/>
              <a:t>kyb</a:t>
            </a:r>
            <a:r>
              <a:rPr lang="en-US" dirty="0" smtClean="0"/>
              <a:t> with a </a:t>
            </a:r>
            <a:r>
              <a:rPr lang="en-US" dirty="0" err="1" smtClean="0"/>
              <a:t>willis</a:t>
            </a:r>
            <a:r>
              <a:rPr lang="en-US" dirty="0" smtClean="0"/>
              <a:t> run clean up on may 20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lvl="2"/>
            <a:r>
              <a:rPr lang="en-US" dirty="0" smtClean="0"/>
              <a:t>Numerous investigations of illicit discharges</a:t>
            </a:r>
          </a:p>
        </p:txBody>
      </p:sp>
    </p:spTree>
    <p:extLst>
      <p:ext uri="{BB962C8B-B14F-4D97-AF65-F5344CB8AC3E}">
        <p14:creationId xmlns:p14="http://schemas.microsoft.com/office/powerpoint/2010/main" val="3351128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MS4 accomplishments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2"/>
            <a:r>
              <a:rPr lang="en-US" dirty="0"/>
              <a:t>Trained all city employees on ms4 material, including police and fire in first 90 days</a:t>
            </a:r>
          </a:p>
          <a:p>
            <a:pPr lvl="2"/>
            <a:r>
              <a:rPr lang="en-US" dirty="0"/>
              <a:t>Visited three classes at Ferguson, educating children about litter, Recycling and </a:t>
            </a:r>
            <a:r>
              <a:rPr lang="en-US" dirty="0" err="1"/>
              <a:t>stormwater</a:t>
            </a:r>
            <a:endParaRPr lang="en-US" dirty="0"/>
          </a:p>
          <a:p>
            <a:pPr lvl="2"/>
            <a:r>
              <a:rPr lang="en-US" dirty="0"/>
              <a:t>Attended many multi-municipal meetings on various ms4 </a:t>
            </a:r>
            <a:r>
              <a:rPr lang="en-US" dirty="0" smtClean="0"/>
              <a:t>topics</a:t>
            </a:r>
          </a:p>
          <a:p>
            <a:pPr lvl="3"/>
            <a:r>
              <a:rPr lang="en-US" dirty="0" smtClean="0"/>
              <a:t>MS4 Task Force, Ms4 Maintenance committee, York County </a:t>
            </a:r>
            <a:r>
              <a:rPr lang="en-US" dirty="0" err="1" smtClean="0"/>
              <a:t>Stormwater</a:t>
            </a:r>
            <a:r>
              <a:rPr lang="en-US" dirty="0" smtClean="0"/>
              <a:t> Consortium-Regional committee meetings, Chesapeake bay pollution reduction plan (</a:t>
            </a:r>
            <a:r>
              <a:rPr lang="en-US" dirty="0" err="1" smtClean="0"/>
              <a:t>cbprp</a:t>
            </a:r>
            <a:r>
              <a:rPr lang="en-US" dirty="0" smtClean="0"/>
              <a:t>) meetings, </a:t>
            </a:r>
            <a:r>
              <a:rPr lang="en-US" dirty="0" err="1" smtClean="0"/>
              <a:t>stormwater</a:t>
            </a:r>
            <a:r>
              <a:rPr lang="en-US" dirty="0" smtClean="0"/>
              <a:t> conferences and In </a:t>
            </a:r>
            <a:r>
              <a:rPr lang="en-US" dirty="0" err="1" smtClean="0"/>
              <a:t>june</a:t>
            </a:r>
            <a:r>
              <a:rPr lang="en-US" dirty="0" smtClean="0"/>
              <a:t> I will test to be a certified </a:t>
            </a:r>
            <a:r>
              <a:rPr lang="en-US" dirty="0" err="1" smtClean="0"/>
              <a:t>stormwater</a:t>
            </a:r>
            <a:r>
              <a:rPr lang="en-US" dirty="0" smtClean="0"/>
              <a:t> inspector</a:t>
            </a:r>
            <a:endParaRPr lang="en-US" dirty="0"/>
          </a:p>
          <a:p>
            <a:pPr lvl="2"/>
            <a:r>
              <a:rPr lang="en-US" dirty="0"/>
              <a:t>Completed inspections of poorhouse run/mill creek, </a:t>
            </a:r>
            <a:r>
              <a:rPr lang="en-US" dirty="0" err="1"/>
              <a:t>willis</a:t>
            </a:r>
            <a:r>
              <a:rPr lang="en-US" dirty="0"/>
              <a:t> run/lighteners run, and about 2/3 of </a:t>
            </a:r>
            <a:r>
              <a:rPr lang="en-US" dirty="0" err="1"/>
              <a:t>codorus</a:t>
            </a:r>
            <a:r>
              <a:rPr lang="en-US" dirty="0"/>
              <a:t> creek outfalls – about 180.  about 350 outfalls total</a:t>
            </a:r>
          </a:p>
          <a:p>
            <a:pPr lvl="2"/>
            <a:r>
              <a:rPr lang="en-US" dirty="0"/>
              <a:t>All priority outfalls inspected for the 2017-2018 permit year – 9 outfalls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8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to contact?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Ms4 Coordinator – Lettice Brown – 717-324-6532</a:t>
            </a:r>
          </a:p>
          <a:p>
            <a:r>
              <a:rPr lang="en-US" dirty="0" smtClean="0"/>
              <a:t>Email: lbrown@yorkcity.org</a:t>
            </a:r>
          </a:p>
          <a:p>
            <a:r>
              <a:rPr lang="en-US" dirty="0" err="1" smtClean="0"/>
              <a:t>Dep</a:t>
            </a:r>
            <a:r>
              <a:rPr lang="en-US" dirty="0" smtClean="0"/>
              <a:t> emergency line – 866-825-0208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1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55" y="2214694"/>
            <a:ext cx="3672588" cy="3424237"/>
          </a:xfrm>
        </p:spPr>
      </p:pic>
    </p:spTree>
    <p:extLst>
      <p:ext uri="{BB962C8B-B14F-4D97-AF65-F5344CB8AC3E}">
        <p14:creationId xmlns:p14="http://schemas.microsoft.com/office/powerpoint/2010/main" val="20788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650789"/>
          </a:xfrm>
        </p:spPr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1685501"/>
            <a:ext cx="5934949" cy="3776185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/>
              <a:t>MS4</a:t>
            </a:r>
            <a:r>
              <a:rPr lang="en-US" dirty="0"/>
              <a:t> – Municipal Separate Storm Sewer System</a:t>
            </a:r>
          </a:p>
          <a:p>
            <a:r>
              <a:rPr lang="en-US" u="sng" dirty="0" err="1" smtClean="0"/>
              <a:t>Stormwater</a:t>
            </a:r>
            <a:r>
              <a:rPr lang="en-US" dirty="0" smtClean="0"/>
              <a:t> – Water from precipitation that flows across the ground and pavement when it rains or when snow and ice melt.</a:t>
            </a:r>
          </a:p>
          <a:p>
            <a:r>
              <a:rPr lang="en-US" u="sng" dirty="0" smtClean="0"/>
              <a:t>Storm Drains </a:t>
            </a:r>
            <a:r>
              <a:rPr lang="en-US" dirty="0" smtClean="0"/>
              <a:t>– where </a:t>
            </a:r>
            <a:r>
              <a:rPr lang="en-US" dirty="0" err="1" smtClean="0"/>
              <a:t>stormwater</a:t>
            </a:r>
            <a:r>
              <a:rPr lang="en-US" dirty="0" smtClean="0"/>
              <a:t> runs into, can be a basin or where it goes into underground pipes, Can be an enclosed pipe or an open channel.</a:t>
            </a:r>
          </a:p>
          <a:p>
            <a:r>
              <a:rPr lang="en-US" u="sng" dirty="0" smtClean="0"/>
              <a:t>Illicit Discharge </a:t>
            </a:r>
            <a:r>
              <a:rPr lang="en-US" dirty="0" smtClean="0"/>
              <a:t>– any discharge to a ms4 that is not composed entirely of storm water, except for allowable discharges pursuant to National Pollutant Discharge Elimination System (NPDES). (i.e. water from fire fighting activities)</a:t>
            </a:r>
          </a:p>
          <a:p>
            <a:r>
              <a:rPr lang="en-US" u="sng" dirty="0" smtClean="0"/>
              <a:t>Outfall</a:t>
            </a:r>
            <a:r>
              <a:rPr lang="en-US" dirty="0" smtClean="0"/>
              <a:t> – a discharge point of storm water into a body of water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r="18581"/>
          <a:stretch>
            <a:fillRect/>
          </a:stretch>
        </p:blipFill>
        <p:spPr>
          <a:xfrm>
            <a:off x="7424803" y="609601"/>
            <a:ext cx="2559456" cy="4073923"/>
          </a:xfrm>
        </p:spPr>
      </p:pic>
    </p:spTree>
    <p:extLst>
      <p:ext uri="{BB962C8B-B14F-4D97-AF65-F5344CB8AC3E}">
        <p14:creationId xmlns:p14="http://schemas.microsoft.com/office/powerpoint/2010/main" val="1591017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between storm drain and sewer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95" y="1772399"/>
            <a:ext cx="4407243" cy="456848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7" y="2603156"/>
            <a:ext cx="3114528" cy="2990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41" y="1879491"/>
            <a:ext cx="2715585" cy="382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Ms4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Ms4 </a:t>
            </a:r>
            <a:r>
              <a:rPr lang="en-US" dirty="0" err="1" smtClean="0"/>
              <a:t>permittees</a:t>
            </a:r>
            <a:r>
              <a:rPr lang="en-US" dirty="0" smtClean="0"/>
              <a:t> are required to incorporate the following (aka minimum control measures…</a:t>
            </a:r>
            <a:r>
              <a:rPr lang="en-US" dirty="0" err="1" smtClean="0"/>
              <a:t>mcm’s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Public education and outreach</a:t>
            </a:r>
          </a:p>
          <a:p>
            <a:pPr lvl="1"/>
            <a:r>
              <a:rPr lang="en-US" dirty="0" smtClean="0"/>
              <a:t>Public involvement and participation</a:t>
            </a:r>
          </a:p>
          <a:p>
            <a:pPr lvl="1"/>
            <a:r>
              <a:rPr lang="en-US" dirty="0" smtClean="0"/>
              <a:t>Illicit discharge detection and elimination</a:t>
            </a:r>
          </a:p>
          <a:p>
            <a:pPr lvl="1"/>
            <a:r>
              <a:rPr lang="en-US" dirty="0" smtClean="0"/>
              <a:t>Construction site runoff control</a:t>
            </a:r>
          </a:p>
          <a:p>
            <a:pPr lvl="1"/>
            <a:r>
              <a:rPr lang="en-US" dirty="0" smtClean="0"/>
              <a:t>Post-construction </a:t>
            </a:r>
            <a:r>
              <a:rPr lang="en-US" dirty="0" err="1" smtClean="0"/>
              <a:t>stormwater</a:t>
            </a:r>
            <a:r>
              <a:rPr lang="en-US" dirty="0" smtClean="0"/>
              <a:t> management in new development and redevelopment</a:t>
            </a:r>
          </a:p>
          <a:p>
            <a:pPr lvl="1"/>
            <a:r>
              <a:rPr lang="en-US" dirty="0" smtClean="0"/>
              <a:t>Pollution prevention and good housekeeping for municipal operations and maintenance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7006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Authorized Discharges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Authorized: uncontaminated </a:t>
            </a:r>
            <a:r>
              <a:rPr lang="en-US" dirty="0" err="1" smtClean="0"/>
              <a:t>stormwater</a:t>
            </a:r>
            <a:r>
              <a:rPr lang="en-US" dirty="0" smtClean="0"/>
              <a:t> and non-</a:t>
            </a:r>
            <a:r>
              <a:rPr lang="en-US" dirty="0" err="1" smtClean="0"/>
              <a:t>stormwater</a:t>
            </a:r>
            <a:r>
              <a:rPr lang="en-US" dirty="0" smtClean="0"/>
              <a:t> discharges that are approved by </a:t>
            </a:r>
            <a:r>
              <a:rPr lang="en-US" dirty="0" err="1" smtClean="0"/>
              <a:t>npdes</a:t>
            </a:r>
            <a:endParaRPr lang="en-US" dirty="0" smtClean="0"/>
          </a:p>
          <a:p>
            <a:pPr lvl="2"/>
            <a:r>
              <a:rPr lang="en-US" dirty="0" smtClean="0"/>
              <a:t>Discharges from firefighting activities</a:t>
            </a:r>
          </a:p>
          <a:p>
            <a:pPr lvl="2"/>
            <a:r>
              <a:rPr lang="en-US" dirty="0" smtClean="0"/>
              <a:t>Irrigation water</a:t>
            </a:r>
          </a:p>
          <a:p>
            <a:pPr lvl="2"/>
            <a:r>
              <a:rPr lang="en-US" dirty="0" smtClean="0"/>
              <a:t>Diverted stream flows</a:t>
            </a:r>
          </a:p>
          <a:p>
            <a:pPr lvl="2"/>
            <a:r>
              <a:rPr lang="en-US" dirty="0" smtClean="0"/>
              <a:t>Air conditioning condensation</a:t>
            </a:r>
          </a:p>
          <a:p>
            <a:pPr lvl="2"/>
            <a:r>
              <a:rPr lang="en-US" dirty="0" smtClean="0"/>
              <a:t>Springs</a:t>
            </a:r>
          </a:p>
          <a:p>
            <a:pPr lvl="2"/>
            <a:r>
              <a:rPr lang="en-US" dirty="0" smtClean="0"/>
              <a:t>Water from watering your lawn</a:t>
            </a:r>
          </a:p>
          <a:p>
            <a:pPr lvl="2"/>
            <a:r>
              <a:rPr lang="en-US" dirty="0" smtClean="0"/>
              <a:t>Individual residential car washing</a:t>
            </a:r>
          </a:p>
          <a:p>
            <a:pPr lvl="2"/>
            <a:r>
              <a:rPr lang="en-US" dirty="0" smtClean="0"/>
              <a:t>De chlorinated swimming pool discharges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Unauthorized discharges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Unauthorized:</a:t>
            </a:r>
          </a:p>
          <a:p>
            <a:pPr lvl="1"/>
            <a:r>
              <a:rPr lang="en-US" dirty="0" smtClean="0"/>
              <a:t>Discharges that are mixed with sources of non-</a:t>
            </a:r>
            <a:r>
              <a:rPr lang="en-US" dirty="0" err="1" smtClean="0"/>
              <a:t>stormwater</a:t>
            </a:r>
            <a:r>
              <a:rPr lang="en-US" dirty="0" smtClean="0"/>
              <a:t> unless that discharge is in compliance with the </a:t>
            </a:r>
            <a:r>
              <a:rPr lang="en-US" dirty="0" err="1" smtClean="0"/>
              <a:t>npDes</a:t>
            </a:r>
            <a:r>
              <a:rPr lang="en-US" dirty="0" smtClean="0"/>
              <a:t> permit</a:t>
            </a:r>
          </a:p>
          <a:p>
            <a:pPr lvl="1"/>
            <a:r>
              <a:rPr lang="en-US" dirty="0" err="1" smtClean="0"/>
              <a:t>Stormwater</a:t>
            </a:r>
            <a:r>
              <a:rPr lang="en-US" dirty="0" smtClean="0"/>
              <a:t> discharges from industrial activity that leads to contamination</a:t>
            </a:r>
          </a:p>
          <a:p>
            <a:pPr lvl="1"/>
            <a:r>
              <a:rPr lang="en-US" dirty="0" err="1" smtClean="0"/>
              <a:t>Stormwater</a:t>
            </a:r>
            <a:r>
              <a:rPr lang="en-US" dirty="0" smtClean="0"/>
              <a:t> discharges from construction activity that leads to contamination</a:t>
            </a:r>
          </a:p>
          <a:p>
            <a:pPr lvl="1"/>
            <a:r>
              <a:rPr lang="en-US" dirty="0" err="1" smtClean="0"/>
              <a:t>Stormwater</a:t>
            </a:r>
            <a:r>
              <a:rPr lang="en-US" dirty="0" smtClean="0"/>
              <a:t> discharges from food activity that leads to contamination</a:t>
            </a:r>
          </a:p>
          <a:p>
            <a:pPr lvl="1"/>
            <a:r>
              <a:rPr lang="en-US" dirty="0" smtClean="0"/>
              <a:t>Discharges that contain hazardous pollutants or toxins</a:t>
            </a:r>
          </a:p>
          <a:p>
            <a:pPr lvl="1"/>
            <a:r>
              <a:rPr lang="en-US" dirty="0" smtClean="0"/>
              <a:t>Discharges that are not, or shall not be, in compliance with the terms and conditions of the general permit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2188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our ms4 area?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Codorus</a:t>
            </a:r>
            <a:r>
              <a:rPr lang="en-US" dirty="0" smtClean="0"/>
              <a:t> creek – from </a:t>
            </a:r>
            <a:r>
              <a:rPr lang="en-US" dirty="0" err="1" smtClean="0"/>
              <a:t>bantz</a:t>
            </a:r>
            <a:r>
              <a:rPr lang="en-US" dirty="0" smtClean="0"/>
              <a:t> park to behind smalls field</a:t>
            </a:r>
          </a:p>
          <a:p>
            <a:r>
              <a:rPr lang="en-US" dirty="0" smtClean="0"/>
              <a:t>Tyler run – from the colonial shopping center on s. George street to the </a:t>
            </a:r>
            <a:r>
              <a:rPr lang="en-US" dirty="0" err="1" smtClean="0"/>
              <a:t>codorus</a:t>
            </a:r>
            <a:r>
              <a:rPr lang="en-US" dirty="0" smtClean="0"/>
              <a:t> creek near kings mill road</a:t>
            </a:r>
          </a:p>
          <a:p>
            <a:r>
              <a:rPr lang="en-US" dirty="0" smtClean="0"/>
              <a:t>Mill creek – a small square area between </a:t>
            </a:r>
            <a:r>
              <a:rPr lang="en-US" dirty="0" err="1" smtClean="0"/>
              <a:t>eberts</a:t>
            </a:r>
            <a:r>
              <a:rPr lang="en-US" dirty="0" smtClean="0"/>
              <a:t> lane, Wallace street, north east street and the railroad tracks</a:t>
            </a:r>
          </a:p>
          <a:p>
            <a:r>
              <a:rPr lang="en-US" dirty="0" smtClean="0"/>
              <a:t>Poorhouse run – </a:t>
            </a:r>
            <a:r>
              <a:rPr lang="en-US" dirty="0"/>
              <a:t>Just behind the old Weis on Edgar Street, through </a:t>
            </a:r>
            <a:r>
              <a:rPr lang="en-US" dirty="0" smtClean="0"/>
              <a:t>veterans Memorial </a:t>
            </a:r>
            <a:r>
              <a:rPr lang="en-US" dirty="0"/>
              <a:t>Park to Hannah Penn, goes underground to Goode </a:t>
            </a:r>
            <a:r>
              <a:rPr lang="en-US" dirty="0" smtClean="0"/>
              <a:t>School</a:t>
            </a:r>
          </a:p>
          <a:p>
            <a:r>
              <a:rPr lang="en-US" dirty="0" err="1" smtClean="0"/>
              <a:t>Hokes</a:t>
            </a:r>
            <a:r>
              <a:rPr lang="en-US" dirty="0" smtClean="0"/>
              <a:t> mill run – has one outfall in our boundary at the far end of </a:t>
            </a:r>
            <a:r>
              <a:rPr lang="en-US" dirty="0" err="1" smtClean="0"/>
              <a:t>bantz</a:t>
            </a:r>
            <a:r>
              <a:rPr lang="en-US" dirty="0" smtClean="0"/>
              <a:t> park near s. </a:t>
            </a:r>
            <a:r>
              <a:rPr lang="en-US" dirty="0" err="1" smtClean="0"/>
              <a:t>richland</a:t>
            </a:r>
            <a:r>
              <a:rPr lang="en-US" dirty="0" smtClean="0"/>
              <a:t> </a:t>
            </a:r>
            <a:r>
              <a:rPr lang="en-US" dirty="0" err="1" smtClean="0"/>
              <a:t>ave</a:t>
            </a:r>
            <a:endParaRPr lang="en-US" dirty="0" smtClean="0"/>
          </a:p>
          <a:p>
            <a:r>
              <a:rPr lang="en-US" dirty="0" smtClean="0"/>
              <a:t>Willis run </a:t>
            </a:r>
            <a:r>
              <a:rPr lang="en-US" dirty="0"/>
              <a:t>– A few outfalls in the industrial park off of Pennsylvania avenue.  Starts around the apple auto park near Kenneth road, travels to Roosevelt avenue, through Lincoln </a:t>
            </a:r>
            <a:r>
              <a:rPr lang="en-US" dirty="0" smtClean="0"/>
              <a:t>park, the </a:t>
            </a:r>
            <a:r>
              <a:rPr lang="en-US" dirty="0"/>
              <a:t>football </a:t>
            </a:r>
            <a:r>
              <a:rPr lang="en-US" dirty="0" smtClean="0"/>
              <a:t>field </a:t>
            </a:r>
            <a:r>
              <a:rPr lang="en-US" dirty="0"/>
              <a:t>and Kiwanis lake, then ends near east 2</a:t>
            </a:r>
            <a:r>
              <a:rPr lang="en-US" baseline="30000" dirty="0"/>
              <a:t>nd</a:t>
            </a:r>
            <a:r>
              <a:rPr lang="en-US" dirty="0"/>
              <a:t> Avenue, near the intersection of north George street and parkway </a:t>
            </a:r>
            <a:r>
              <a:rPr lang="en-US" dirty="0" smtClean="0"/>
              <a:t>boulevard</a:t>
            </a:r>
          </a:p>
          <a:p>
            <a:r>
              <a:rPr lang="en-US" dirty="0" smtClean="0"/>
              <a:t>Lighteners run – 3 outfalls near Pennsylvania avenue and </a:t>
            </a:r>
            <a:r>
              <a:rPr lang="en-US" dirty="0" err="1" smtClean="0"/>
              <a:t>vogelsong</a:t>
            </a:r>
            <a:r>
              <a:rPr lang="en-US" dirty="0" smtClean="0"/>
              <a:t> drive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York city boundary with outfalls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46" y="1625556"/>
            <a:ext cx="5784577" cy="5232443"/>
          </a:xfrm>
        </p:spPr>
      </p:pic>
    </p:spTree>
    <p:extLst>
      <p:ext uri="{BB962C8B-B14F-4D97-AF65-F5344CB8AC3E}">
        <p14:creationId xmlns:p14="http://schemas.microsoft.com/office/powerpoint/2010/main" val="4291960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Not dump!!!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86" y="2214694"/>
            <a:ext cx="4510019" cy="3592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83" y="2076707"/>
            <a:ext cx="3834198" cy="41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3310</TotalTime>
  <Words>709</Words>
  <Application>Microsoft Office PowerPoint</Application>
  <PresentationFormat>Widescreen</PresentationFormat>
  <Paragraphs>71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Tw Cen MT</vt:lpstr>
      <vt:lpstr>Droplet</vt:lpstr>
      <vt:lpstr>MS4 Stormwater Presentation</vt:lpstr>
      <vt:lpstr>Definitions</vt:lpstr>
      <vt:lpstr>Difference between storm drain and sewer</vt:lpstr>
      <vt:lpstr>Ms4 program</vt:lpstr>
      <vt:lpstr>Authorized Discharges</vt:lpstr>
      <vt:lpstr>Unauthorized discharges</vt:lpstr>
      <vt:lpstr>What is in our ms4 area?</vt:lpstr>
      <vt:lpstr>York city boundary with outfalls</vt:lpstr>
      <vt:lpstr>DO Not dump!!!</vt:lpstr>
      <vt:lpstr>Illicit Discharge Examples</vt:lpstr>
      <vt:lpstr>Illicit Discharges Continued</vt:lpstr>
      <vt:lpstr>Illicit Discharges Continued</vt:lpstr>
      <vt:lpstr>Illicit Discharges Continued</vt:lpstr>
      <vt:lpstr>Illicit discharge examples continued</vt:lpstr>
      <vt:lpstr>MS4 Accomplishments – First 7 months</vt:lpstr>
      <vt:lpstr>MS4 accomplishments continued</vt:lpstr>
      <vt:lpstr>Who to contact?</vt:lpstr>
      <vt:lpstr>Questions?</vt:lpstr>
    </vt:vector>
  </TitlesOfParts>
  <Company>City of York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MS4 Stormwater Presentation</dc:title>
  <dc:creator>Lettice Brown</dc:creator>
  <cp:lastModifiedBy>Lettice Brown</cp:lastModifiedBy>
  <cp:revision>73</cp:revision>
  <dcterms:created xsi:type="dcterms:W3CDTF">2016-11-08T16:25:08Z</dcterms:created>
  <dcterms:modified xsi:type="dcterms:W3CDTF">2017-05-23T20:27:38Z</dcterms:modified>
</cp:coreProperties>
</file>